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346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9" r:id="rId11"/>
    <p:sldId id="367" r:id="rId12"/>
    <p:sldId id="370" r:id="rId13"/>
    <p:sldId id="363" r:id="rId14"/>
    <p:sldId id="364" r:id="rId15"/>
    <p:sldId id="365" r:id="rId16"/>
    <p:sldId id="366" r:id="rId17"/>
    <p:sldId id="368" r:id="rId18"/>
    <p:sldId id="34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638DEB"/>
    <a:srgbClr val="00458B"/>
    <a:srgbClr val="6600CC"/>
    <a:srgbClr val="0033CC"/>
    <a:srgbClr val="3366FF"/>
    <a:srgbClr val="FF6600"/>
    <a:srgbClr val="FF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5172-4A66-4199-8C96-CE7D6B1695B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7D33E-CF9F-404E-8543-65C1CC074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60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8949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:notes"/>
          <p:cNvSpPr txBox="1">
            <a:spLocks noGrp="1"/>
          </p:cNvSpPr>
          <p:nvPr>
            <p:ph type="body" idx="1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06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5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7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9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5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3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41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85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35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E7515-FB0F-49DE-AB36-09C42F7E7489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72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0" y="7434"/>
            <a:ext cx="12191999" cy="6850566"/>
          </a:xfrm>
          <a:prstGeom prst="rect">
            <a:avLst/>
          </a:prstGeom>
          <a:solidFill>
            <a:srgbClr val="004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205333" y="4381501"/>
            <a:ext cx="3321620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682456" y="3904456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8585396" y="4381501"/>
            <a:ext cx="3613660" cy="1737198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0" y="4381501"/>
            <a:ext cx="993776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154651" y="3261247"/>
            <a:ext cx="1337447" cy="1336619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928193" y="5151730"/>
            <a:ext cx="1337447" cy="1336619"/>
          </a:xfrm>
          <a:prstGeom prst="rect">
            <a:avLst/>
          </a:prstGeom>
          <a:solidFill>
            <a:srgbClr val="6600C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4850382"/>
            <a:ext cx="704144" cy="70370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1555265"/>
            <a:ext cx="704144" cy="703708"/>
          </a:xfrm>
          <a:prstGeom prst="rect">
            <a:avLst/>
          </a:prstGeom>
          <a:solidFill>
            <a:srgbClr val="6600C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21" y="2389556"/>
            <a:ext cx="3845685" cy="18026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4A3571-C3D2-44B4-AFBE-553F709271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498876"/>
            <a:ext cx="1920407" cy="5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товара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394F37BF-B2DB-B0DC-2B27-9DD03790E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4" y="1110756"/>
            <a:ext cx="11230535" cy="5600436"/>
          </a:xfrm>
        </p:spPr>
      </p:pic>
    </p:spTree>
    <p:extLst>
      <p:ext uri="{BB962C8B-B14F-4D97-AF65-F5344CB8AC3E}">
        <p14:creationId xmlns:p14="http://schemas.microsoft.com/office/powerpoint/2010/main" val="14438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algn="ct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1C12A8CE-DC87-2069-1A41-DC74FFCC3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7" y="1110756"/>
            <a:ext cx="10288546" cy="5066207"/>
          </a:xfrm>
        </p:spPr>
      </p:pic>
    </p:spTree>
    <p:extLst>
      <p:ext uri="{BB962C8B-B14F-4D97-AF65-F5344CB8AC3E}">
        <p14:creationId xmlns:p14="http://schemas.microsoft.com/office/powerpoint/2010/main" val="55962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algn="ct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BB1639E3-4E8D-6B33-03B4-90A8FE24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3" y="1062964"/>
            <a:ext cx="11189613" cy="5472293"/>
          </a:xfrm>
        </p:spPr>
      </p:pic>
    </p:spTree>
    <p:extLst>
      <p:ext uri="{BB962C8B-B14F-4D97-AF65-F5344CB8AC3E}">
        <p14:creationId xmlns:p14="http://schemas.microsoft.com/office/powerpoint/2010/main" val="407299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заказа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136A17C-5124-5697-7C3D-AFCE932A7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9" y="1371600"/>
            <a:ext cx="10615601" cy="5031412"/>
          </a:xfrm>
        </p:spPr>
      </p:pic>
    </p:spTree>
    <p:extLst>
      <p:ext uri="{BB962C8B-B14F-4D97-AF65-F5344CB8AC3E}">
        <p14:creationId xmlns:p14="http://schemas.microsoft.com/office/powerpoint/2010/main" val="423851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категорий в режиме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4359ED92-7012-CD52-5668-E619517F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0" t="616" r="8305" b="5382"/>
          <a:stretch/>
        </p:blipFill>
        <p:spPr>
          <a:xfrm>
            <a:off x="2424418" y="1134611"/>
            <a:ext cx="7692705" cy="4588778"/>
          </a:xfrm>
        </p:spPr>
      </p:pic>
    </p:spTree>
    <p:extLst>
      <p:ext uri="{BB962C8B-B14F-4D97-AF65-F5344CB8AC3E}">
        <p14:creationId xmlns:p14="http://schemas.microsoft.com/office/powerpoint/2010/main" val="342210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продуктов в режиме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2BB1EEBD-6597-8027-F3D2-11A2FAE8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7" t="1814" r="7602"/>
          <a:stretch/>
        </p:blipFill>
        <p:spPr>
          <a:xfrm>
            <a:off x="2245453" y="1110756"/>
            <a:ext cx="7701094" cy="4912359"/>
          </a:xfrm>
        </p:spPr>
      </p:pic>
    </p:spTree>
    <p:extLst>
      <p:ext uri="{BB962C8B-B14F-4D97-AF65-F5344CB8AC3E}">
        <p14:creationId xmlns:p14="http://schemas.microsoft.com/office/powerpoint/2010/main" val="347278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заказов в режиме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587A6AF4-DFBC-1214-DD1C-E0A3E2B48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844" r="9310" b="1218"/>
          <a:stretch/>
        </p:blipFill>
        <p:spPr>
          <a:xfrm>
            <a:off x="2512793" y="1298196"/>
            <a:ext cx="7382313" cy="4261608"/>
          </a:xfrm>
        </p:spPr>
      </p:pic>
    </p:spTree>
    <p:extLst>
      <p:ext uri="{BB962C8B-B14F-4D97-AF65-F5344CB8AC3E}">
        <p14:creationId xmlns:p14="http://schemas.microsoft.com/office/powerpoint/2010/main" val="234674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597055" cy="5352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моей выпускной квалификационной работы была достигнута цель – разработка интернет-магазина авторских вещей.</a:t>
            </a:r>
          </a:p>
          <a:p>
            <a:pPr marL="0" indent="0">
              <a:buNone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была собрана информация о платформах и средах разработки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языков программирования и без данных. </a:t>
            </a:r>
          </a:p>
          <a:p>
            <a:pPr marL="0" indent="0">
              <a:buNone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интернет-магазине подразумевается доработка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таких вещей как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фильтры товаров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слайдеры товаров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улучшение страницы товаров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полноценная оплата товара и выбора способа доставки товара.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705044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7C6485-8EDC-46A6-B8FA-A534F58DF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1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8;p1"/>
          <p:cNvSpPr/>
          <p:nvPr/>
        </p:nvSpPr>
        <p:spPr>
          <a:xfrm>
            <a:off x="0" y="77773"/>
            <a:ext cx="12191999" cy="6850566"/>
          </a:xfrm>
          <a:prstGeom prst="rect">
            <a:avLst/>
          </a:prstGeom>
          <a:solidFill>
            <a:srgbClr val="083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11012488" y="4877823"/>
            <a:ext cx="1179512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0" y="4877823"/>
            <a:ext cx="3194538" cy="3190584"/>
          </a:xfrm>
          <a:prstGeom prst="rect">
            <a:avLst/>
          </a:prstGeom>
          <a:solidFill>
            <a:srgbClr val="6600CC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11185525" y="5202792"/>
            <a:ext cx="1006475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358356" y="5365352"/>
            <a:ext cx="100012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11428786" y="5365353"/>
            <a:ext cx="100013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8801100" y="4877823"/>
            <a:ext cx="2054225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8244358" y="5202792"/>
            <a:ext cx="2469038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0" y="5202792"/>
            <a:ext cx="993776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1597269" y="3134282"/>
            <a:ext cx="76154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 algn="ctr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ru-RU" sz="28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Спасибо за внимание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7975213" y="4220512"/>
            <a:ext cx="1337447" cy="1336619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9312660" y="3196426"/>
            <a:ext cx="704144" cy="703708"/>
          </a:xfrm>
          <a:prstGeom prst="rect">
            <a:avLst/>
          </a:prstGeom>
          <a:solidFill>
            <a:srgbClr val="2E75B5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4" y="980227"/>
            <a:ext cx="2845448" cy="13338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607024-46D9-4A2E-AEB4-9300DC1FF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08733"/>
            <a:ext cx="1920407" cy="5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8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788276" y="340982"/>
            <a:ext cx="10678510" cy="15395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Сибирский государственный университет телекоммуникаций и информатики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прикладной математики и кибернетики института информатики и вычислительной техники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35454" y="1913446"/>
            <a:ext cx="8000715" cy="1201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</a:t>
            </a:r>
            <a:b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БАКАЛАВРА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1737" y="3101533"/>
            <a:ext cx="11834649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интернет-магазина авторских вещей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69513" y="4303272"/>
            <a:ext cx="4860032" cy="18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ИП-813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Пещеров Вячеслав Александрович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к.т.н., доцент Перцев Игорь Владимирович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87061" y="6355803"/>
            <a:ext cx="9144000" cy="285750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ru-RU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Новосибирск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ru-RU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303C16-3B60-43CC-93D7-57BF3CB95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5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597055" cy="5352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дипломной работы является разработка интернет-магазина авторских вещей.</a:t>
            </a:r>
          </a:p>
          <a:p>
            <a:pPr marL="0" indent="0">
              <a:buNone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цели необходимо решить следующие задачи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общие требования к сайту.</a:t>
            </a:r>
          </a:p>
          <a:p>
            <a:pPr marL="514350" indent="-514350">
              <a:buAutoNum type="arabicParenR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платформу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и определить среду разработку.</a:t>
            </a:r>
          </a:p>
          <a:p>
            <a:pPr marL="514350" indent="-514350">
              <a:buAutoNum type="arabicParenR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базу данных сайта и интерфейс сайта.</a:t>
            </a:r>
          </a:p>
          <a:p>
            <a:pPr marL="514350" indent="-514350">
              <a:buAutoNum type="arabicParenR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руководство для пользователя и администратора.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705044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7C6485-8EDC-46A6-B8FA-A534F58DF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597055" cy="5352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рассмотренных серверных платформ для разработки и тестирования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 был выбран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распространённый и многофункциональный локальный сервер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поставленной задачи был использован язык программирований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PHP,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качестве языка разметки веб-страниц был выбран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разработки стиля веб-страниц был выбран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генерации шаблонов языка разметки был выбран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Smarty,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для скриптов был выбран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баз данных использовался самый распространённый язык программирования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простая в использовании его среда разработки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phpMyAdmin.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Проведя анализ сред разработки была выбрана среда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NetBeans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IDE, она подходит для HTML, CSS, PHP и JavaScript.</a:t>
            </a:r>
          </a:p>
          <a:p>
            <a:pPr marL="0" indent="0">
              <a:buNone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925761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технологий для создания интернет-магазина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5DB7F-88A3-4318-A799-77BA429AB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780F9909-88BC-D235-1908-FC3C6825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846732"/>
            <a:ext cx="10421647" cy="5862177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40465808-8C58-40BF-BF80-5877B4C7C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90188"/>
            <a:ext cx="10598150" cy="5246000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680694" y="301508"/>
            <a:ext cx="3002368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997200" y="301508"/>
            <a:ext cx="64770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и авторизация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235E02AD-CDDC-7F49-B785-322B66140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1" y="1110756"/>
            <a:ext cx="10170061" cy="5066207"/>
          </a:xfrm>
        </p:spPr>
      </p:pic>
    </p:spTree>
    <p:extLst>
      <p:ext uri="{BB962C8B-B14F-4D97-AF65-F5344CB8AC3E}">
        <p14:creationId xmlns:p14="http://schemas.microsoft.com/office/powerpoint/2010/main" val="304372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категории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64A1833E-729C-C35E-04A8-EEC0D816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1" y="1058247"/>
            <a:ext cx="11082478" cy="5477010"/>
          </a:xfrm>
        </p:spPr>
      </p:pic>
    </p:spTree>
    <p:extLst>
      <p:ext uri="{BB962C8B-B14F-4D97-AF65-F5344CB8AC3E}">
        <p14:creationId xmlns:p14="http://schemas.microsoft.com/office/powerpoint/2010/main" val="382662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19500" y="301508"/>
            <a:ext cx="5168900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товара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20A52F10-9161-200B-C165-BAD324A72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1253330"/>
            <a:ext cx="10589623" cy="5278056"/>
          </a:xfrm>
        </p:spPr>
      </p:pic>
    </p:spTree>
    <p:extLst>
      <p:ext uri="{BB962C8B-B14F-4D97-AF65-F5344CB8AC3E}">
        <p14:creationId xmlns:p14="http://schemas.microsoft.com/office/powerpoint/2010/main" val="37032015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322</Words>
  <Application>Microsoft Office PowerPoint</Application>
  <PresentationFormat>Широкоэкранный</PresentationFormat>
  <Paragraphs>40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Vyacheslav Pesherov</cp:lastModifiedBy>
  <cp:revision>179</cp:revision>
  <dcterms:created xsi:type="dcterms:W3CDTF">2019-02-20T18:18:01Z</dcterms:created>
  <dcterms:modified xsi:type="dcterms:W3CDTF">2022-06-16T13:31:43Z</dcterms:modified>
</cp:coreProperties>
</file>